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8"/>
  </p:notesMasterIdLst>
  <p:sldIdLst>
    <p:sldId id="256" r:id="rId2"/>
    <p:sldId id="257" r:id="rId3"/>
    <p:sldId id="265" r:id="rId4"/>
    <p:sldId id="266" r:id="rId5"/>
    <p:sldId id="267" r:id="rId6"/>
    <p:sldId id="264" r:id="rId7"/>
  </p:sldIdLst>
  <p:sldSz cx="9144000" cy="5143500" type="screen16x9"/>
  <p:notesSz cx="6858000" cy="9144000"/>
  <p:embeddedFontLst>
    <p:embeddedFont>
      <p:font typeface="Commissioner" panose="020B0604020202020204" charset="0"/>
      <p:regular r:id="rId9"/>
      <p:bold r:id="rId10"/>
    </p:embeddedFont>
    <p:embeddedFont>
      <p:font typeface="Fondamento" panose="020B0604020202020204" charset="0"/>
      <p:regular r:id="rId11"/>
      <p: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45872D-523D-432D-88D1-F666910B7276}">
  <a:tblStyle styleId="{8345872D-523D-432D-88D1-F666910B72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g7b4d0d3b5d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0" name="Google Shape;5850;g7b4d0d3b5d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gdb921451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1" name="Google Shape;5861;gdb921451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gdb921451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1" name="Google Shape;5861;gdb921451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544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gdb921451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1" name="Google Shape;5861;gdb921451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01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gdb921451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1" name="Google Shape;5861;gdb921451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48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0" name="Google Shape;6500;gdb921451d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1" name="Google Shape;6501;gdb921451d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9925" y="1291938"/>
            <a:ext cx="7291200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49350" y="3414438"/>
            <a:ext cx="5445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926550" y="2612550"/>
            <a:ext cx="72912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 b="1">
                <a:latin typeface="Fondamento"/>
                <a:ea typeface="Fondamento"/>
                <a:cs typeface="Fondamento"/>
                <a:sym typeface="Fondamen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3"/>
          </p:nvPr>
        </p:nvSpPr>
        <p:spPr>
          <a:xfrm>
            <a:off x="7688125" y="408875"/>
            <a:ext cx="8568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2"/>
                </a:solidFill>
                <a:latin typeface="Fondamento"/>
                <a:ea typeface="Fondamento"/>
                <a:cs typeface="Fondamento"/>
                <a:sym typeface="Fondamen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714208" y="355816"/>
            <a:ext cx="7715881" cy="314092"/>
            <a:chOff x="714181" y="414418"/>
            <a:chExt cx="7556440" cy="307601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882905" y="536157"/>
              <a:ext cx="7163972" cy="64150"/>
              <a:chOff x="1299890" y="844622"/>
              <a:chExt cx="6544233" cy="64143"/>
            </a:xfrm>
          </p:grpSpPr>
          <p:grpSp>
            <p:nvGrpSpPr>
              <p:cNvPr id="16" name="Google Shape;16;p2"/>
              <p:cNvGrpSpPr/>
              <p:nvPr/>
            </p:nvGrpSpPr>
            <p:grpSpPr>
              <a:xfrm>
                <a:off x="4528885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0;p2"/>
              <p:cNvGrpSpPr/>
              <p:nvPr/>
            </p:nvGrpSpPr>
            <p:grpSpPr>
              <a:xfrm>
                <a:off x="1299890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51" name="Google Shape;51;p2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4" name="Google Shape;84;p2"/>
            <p:cNvGrpSpPr/>
            <p:nvPr/>
          </p:nvGrpSpPr>
          <p:grpSpPr>
            <a:xfrm>
              <a:off x="714181" y="414418"/>
              <a:ext cx="310295" cy="307601"/>
              <a:chOff x="1969331" y="802493"/>
              <a:chExt cx="310295" cy="307601"/>
            </a:xfrm>
          </p:grpSpPr>
          <p:sp>
            <p:nvSpPr>
              <p:cNvPr id="85" name="Google Shape;85;p2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2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3" name="Google Shape;93;p2"/>
            <p:cNvGrpSpPr/>
            <p:nvPr/>
          </p:nvGrpSpPr>
          <p:grpSpPr>
            <a:xfrm flipH="1">
              <a:off x="7960325" y="414418"/>
              <a:ext cx="310295" cy="307601"/>
              <a:chOff x="1969331" y="802493"/>
              <a:chExt cx="310295" cy="307601"/>
            </a:xfrm>
          </p:grpSpPr>
          <p:sp>
            <p:nvSpPr>
              <p:cNvPr id="94" name="Google Shape;94;p2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2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96" name="Google Shape;96;p2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2" name="Google Shape;102;p2"/>
          <p:cNvGrpSpPr/>
          <p:nvPr/>
        </p:nvGrpSpPr>
        <p:grpSpPr>
          <a:xfrm>
            <a:off x="714214" y="4473580"/>
            <a:ext cx="7715881" cy="314092"/>
            <a:chOff x="946206" y="1234018"/>
            <a:chExt cx="7556440" cy="307601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1114930" y="1355757"/>
              <a:ext cx="7163972" cy="64150"/>
              <a:chOff x="1299890" y="844622"/>
              <a:chExt cx="6544233" cy="64143"/>
            </a:xfrm>
          </p:grpSpPr>
          <p:grpSp>
            <p:nvGrpSpPr>
              <p:cNvPr id="104" name="Google Shape;104;p2"/>
              <p:cNvGrpSpPr/>
              <p:nvPr/>
            </p:nvGrpSpPr>
            <p:grpSpPr>
              <a:xfrm>
                <a:off x="4528885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105" name="Google Shape;105;p2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8" name="Google Shape;138;p2"/>
              <p:cNvGrpSpPr/>
              <p:nvPr/>
            </p:nvGrpSpPr>
            <p:grpSpPr>
              <a:xfrm>
                <a:off x="1299890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139" name="Google Shape;139;p2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2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2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" name="Google Shape;172;p2"/>
            <p:cNvGrpSpPr/>
            <p:nvPr/>
          </p:nvGrpSpPr>
          <p:grpSpPr>
            <a:xfrm>
              <a:off x="946206" y="1234018"/>
              <a:ext cx="310295" cy="307601"/>
              <a:chOff x="1969331" y="802493"/>
              <a:chExt cx="310295" cy="307601"/>
            </a:xfrm>
          </p:grpSpPr>
          <p:sp>
            <p:nvSpPr>
              <p:cNvPr id="173" name="Google Shape;173;p2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" name="Google Shape;174;p2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175" name="Google Shape;175;p2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1" name="Google Shape;181;p2"/>
            <p:cNvGrpSpPr/>
            <p:nvPr/>
          </p:nvGrpSpPr>
          <p:grpSpPr>
            <a:xfrm flipH="1">
              <a:off x="8192350" y="1234018"/>
              <a:ext cx="310295" cy="307601"/>
              <a:chOff x="1969331" y="802493"/>
              <a:chExt cx="310295" cy="307601"/>
            </a:xfrm>
          </p:grpSpPr>
          <p:sp>
            <p:nvSpPr>
              <p:cNvPr id="182" name="Google Shape;182;p2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" name="Google Shape;183;p2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184" name="Google Shape;184;p2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90" name="Google Shape;190;p2"/>
          <p:cNvPicPr preferRelativeResize="0"/>
          <p:nvPr/>
        </p:nvPicPr>
        <p:blipFill rotWithShape="1">
          <a:blip r:embed="rId3">
            <a:alphaModFix/>
          </a:blip>
          <a:srcRect l="21203" t="7587" r="29576" b="27232"/>
          <a:stretch/>
        </p:blipFill>
        <p:spPr>
          <a:xfrm>
            <a:off x="-129425" y="2507375"/>
            <a:ext cx="1586774" cy="15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l="21203" t="7587" r="29576" b="27232"/>
          <a:stretch/>
        </p:blipFill>
        <p:spPr>
          <a:xfrm flipH="1">
            <a:off x="7632188" y="1702275"/>
            <a:ext cx="1586774" cy="157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"/>
          <p:cNvSpPr txBox="1">
            <a:spLocks noGrp="1"/>
          </p:cNvSpPr>
          <p:nvPr>
            <p:ph type="title" hasCustomPrompt="1"/>
          </p:nvPr>
        </p:nvSpPr>
        <p:spPr>
          <a:xfrm flipH="1">
            <a:off x="3784350" y="1360243"/>
            <a:ext cx="1575300" cy="10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3"/>
          <p:cNvSpPr txBox="1">
            <a:spLocks noGrp="1"/>
          </p:cNvSpPr>
          <p:nvPr>
            <p:ph type="title" idx="2"/>
          </p:nvPr>
        </p:nvSpPr>
        <p:spPr>
          <a:xfrm>
            <a:off x="1383000" y="2761205"/>
            <a:ext cx="63780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6" name="Google Shape;196;p3"/>
          <p:cNvSpPr txBox="1">
            <a:spLocks noGrp="1"/>
          </p:cNvSpPr>
          <p:nvPr>
            <p:ph type="subTitle" idx="1"/>
          </p:nvPr>
        </p:nvSpPr>
        <p:spPr>
          <a:xfrm>
            <a:off x="1383000" y="3681550"/>
            <a:ext cx="63780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7" name="Google Shape;197;p3"/>
          <p:cNvGrpSpPr/>
          <p:nvPr/>
        </p:nvGrpSpPr>
        <p:grpSpPr>
          <a:xfrm>
            <a:off x="714214" y="4473580"/>
            <a:ext cx="7715881" cy="314092"/>
            <a:chOff x="946206" y="1234018"/>
            <a:chExt cx="7556440" cy="307601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1114930" y="1355757"/>
              <a:ext cx="7163972" cy="64150"/>
              <a:chOff x="1299890" y="844622"/>
              <a:chExt cx="6544233" cy="64143"/>
            </a:xfrm>
          </p:grpSpPr>
          <p:grpSp>
            <p:nvGrpSpPr>
              <p:cNvPr id="199" name="Google Shape;199;p3"/>
              <p:cNvGrpSpPr/>
              <p:nvPr/>
            </p:nvGrpSpPr>
            <p:grpSpPr>
              <a:xfrm>
                <a:off x="4528885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200" name="Google Shape;200;p3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3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3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3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3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3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3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3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3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3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3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3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3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3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3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3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3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3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233;p3"/>
              <p:cNvGrpSpPr/>
              <p:nvPr/>
            </p:nvGrpSpPr>
            <p:grpSpPr>
              <a:xfrm>
                <a:off x="1299890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234" name="Google Shape;234;p3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3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3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3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3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3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3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3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3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3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3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3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3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3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3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3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3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3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3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3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3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3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3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3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3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7" name="Google Shape;267;p3"/>
            <p:cNvGrpSpPr/>
            <p:nvPr/>
          </p:nvGrpSpPr>
          <p:grpSpPr>
            <a:xfrm>
              <a:off x="946206" y="1234018"/>
              <a:ext cx="310295" cy="307601"/>
              <a:chOff x="1969331" y="802493"/>
              <a:chExt cx="310295" cy="307601"/>
            </a:xfrm>
          </p:grpSpPr>
          <p:sp>
            <p:nvSpPr>
              <p:cNvPr id="268" name="Google Shape;268;p3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3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270" name="Google Shape;270;p3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3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3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" name="Google Shape;276;p3"/>
            <p:cNvGrpSpPr/>
            <p:nvPr/>
          </p:nvGrpSpPr>
          <p:grpSpPr>
            <a:xfrm flipH="1">
              <a:off x="8192350" y="1234018"/>
              <a:ext cx="310295" cy="307601"/>
              <a:chOff x="1969331" y="802493"/>
              <a:chExt cx="310295" cy="307601"/>
            </a:xfrm>
          </p:grpSpPr>
          <p:sp>
            <p:nvSpPr>
              <p:cNvPr id="277" name="Google Shape;277;p3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" name="Google Shape;278;p3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279" name="Google Shape;279;p3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3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3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3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3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3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85" name="Google Shape;285;p3"/>
          <p:cNvGrpSpPr/>
          <p:nvPr/>
        </p:nvGrpSpPr>
        <p:grpSpPr>
          <a:xfrm>
            <a:off x="714208" y="355816"/>
            <a:ext cx="7715881" cy="314092"/>
            <a:chOff x="714181" y="414418"/>
            <a:chExt cx="7556440" cy="307601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882905" y="536157"/>
              <a:ext cx="7163972" cy="64150"/>
              <a:chOff x="1299890" y="844622"/>
              <a:chExt cx="6544233" cy="64143"/>
            </a:xfrm>
          </p:grpSpPr>
          <p:grpSp>
            <p:nvGrpSpPr>
              <p:cNvPr id="287" name="Google Shape;287;p3"/>
              <p:cNvGrpSpPr/>
              <p:nvPr/>
            </p:nvGrpSpPr>
            <p:grpSpPr>
              <a:xfrm>
                <a:off x="4528885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288" name="Google Shape;288;p3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3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3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3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3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3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3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3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3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3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3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3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3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3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3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3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3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3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3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3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3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3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3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321;p3"/>
              <p:cNvGrpSpPr/>
              <p:nvPr/>
            </p:nvGrpSpPr>
            <p:grpSpPr>
              <a:xfrm>
                <a:off x="1299890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322" name="Google Shape;322;p3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3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3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3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3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3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3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3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3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3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3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3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3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3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5" name="Google Shape;355;p3"/>
            <p:cNvGrpSpPr/>
            <p:nvPr/>
          </p:nvGrpSpPr>
          <p:grpSpPr>
            <a:xfrm>
              <a:off x="714181" y="414418"/>
              <a:ext cx="310295" cy="307601"/>
              <a:chOff x="1969331" y="802493"/>
              <a:chExt cx="310295" cy="307601"/>
            </a:xfrm>
          </p:grpSpPr>
          <p:sp>
            <p:nvSpPr>
              <p:cNvPr id="356" name="Google Shape;356;p3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7" name="Google Shape;357;p3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358" name="Google Shape;358;p3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3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3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4" name="Google Shape;364;p3"/>
            <p:cNvGrpSpPr/>
            <p:nvPr/>
          </p:nvGrpSpPr>
          <p:grpSpPr>
            <a:xfrm flipH="1">
              <a:off x="7960325" y="414418"/>
              <a:ext cx="310295" cy="307601"/>
              <a:chOff x="1969331" y="802493"/>
              <a:chExt cx="310295" cy="307601"/>
            </a:xfrm>
          </p:grpSpPr>
          <p:sp>
            <p:nvSpPr>
              <p:cNvPr id="365" name="Google Shape;365;p3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6" name="Google Shape;366;p3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367" name="Google Shape;367;p3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3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3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3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3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73" name="Google Shape;37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0200" y="-215475"/>
            <a:ext cx="1737950" cy="13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"/>
          <p:cNvPicPr preferRelativeResize="0"/>
          <p:nvPr/>
        </p:nvPicPr>
        <p:blipFill rotWithShape="1">
          <a:blip r:embed="rId5">
            <a:alphaModFix/>
          </a:blip>
          <a:srcRect l="21203" t="7587" r="29576" b="27232"/>
          <a:stretch/>
        </p:blipFill>
        <p:spPr>
          <a:xfrm flipH="1">
            <a:off x="7621388" y="2367050"/>
            <a:ext cx="1586774" cy="157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"/>
          <p:cNvSpPr txBox="1">
            <a:spLocks noGrp="1"/>
          </p:cNvSpPr>
          <p:nvPr>
            <p:ph type="body" idx="1"/>
          </p:nvPr>
        </p:nvSpPr>
        <p:spPr>
          <a:xfrm>
            <a:off x="714175" y="1334000"/>
            <a:ext cx="7715700" cy="32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4"/>
          <p:cNvSpPr txBox="1">
            <a:spLocks noGrp="1"/>
          </p:cNvSpPr>
          <p:nvPr>
            <p:ph type="title"/>
          </p:nvPr>
        </p:nvSpPr>
        <p:spPr>
          <a:xfrm>
            <a:off x="714175" y="46630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79" name="Google Shape;379;p4"/>
          <p:cNvGrpSpPr/>
          <p:nvPr/>
        </p:nvGrpSpPr>
        <p:grpSpPr>
          <a:xfrm>
            <a:off x="714175" y="1093271"/>
            <a:ext cx="7715647" cy="131916"/>
            <a:chOff x="714175" y="1115188"/>
            <a:chExt cx="7715647" cy="131916"/>
          </a:xfrm>
        </p:grpSpPr>
        <p:grpSp>
          <p:nvGrpSpPr>
            <p:cNvPr id="380" name="Google Shape;380;p4"/>
            <p:cNvGrpSpPr/>
            <p:nvPr/>
          </p:nvGrpSpPr>
          <p:grpSpPr>
            <a:xfrm>
              <a:off x="714175" y="1115188"/>
              <a:ext cx="7715647" cy="131916"/>
              <a:chOff x="714175" y="1082438"/>
              <a:chExt cx="7715647" cy="131916"/>
            </a:xfrm>
          </p:grpSpPr>
          <p:sp>
            <p:nvSpPr>
              <p:cNvPr id="381" name="Google Shape;381;p4"/>
              <p:cNvSpPr/>
              <p:nvPr/>
            </p:nvSpPr>
            <p:spPr>
              <a:xfrm>
                <a:off x="714175" y="1082438"/>
                <a:ext cx="275716" cy="131916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1765" extrusionOk="0">
                    <a:moveTo>
                      <a:pt x="2889" y="1"/>
                    </a:moveTo>
                    <a:cubicBezTo>
                      <a:pt x="2773" y="1"/>
                      <a:pt x="2657" y="26"/>
                      <a:pt x="2554" y="65"/>
                    </a:cubicBezTo>
                    <a:cubicBezTo>
                      <a:pt x="2438" y="104"/>
                      <a:pt x="2334" y="168"/>
                      <a:pt x="2244" y="246"/>
                    </a:cubicBezTo>
                    <a:cubicBezTo>
                      <a:pt x="2154" y="323"/>
                      <a:pt x="2077" y="400"/>
                      <a:pt x="2012" y="504"/>
                    </a:cubicBezTo>
                    <a:cubicBezTo>
                      <a:pt x="1883" y="684"/>
                      <a:pt x="1780" y="878"/>
                      <a:pt x="1664" y="1058"/>
                    </a:cubicBezTo>
                    <a:cubicBezTo>
                      <a:pt x="1612" y="1148"/>
                      <a:pt x="1548" y="1239"/>
                      <a:pt x="1470" y="1316"/>
                    </a:cubicBezTo>
                    <a:cubicBezTo>
                      <a:pt x="1406" y="1380"/>
                      <a:pt x="1316" y="1445"/>
                      <a:pt x="1238" y="1496"/>
                    </a:cubicBezTo>
                    <a:cubicBezTo>
                      <a:pt x="1148" y="1535"/>
                      <a:pt x="1045" y="1574"/>
                      <a:pt x="942" y="1587"/>
                    </a:cubicBezTo>
                    <a:cubicBezTo>
                      <a:pt x="869" y="1596"/>
                      <a:pt x="802" y="1605"/>
                      <a:pt x="733" y="1605"/>
                    </a:cubicBezTo>
                    <a:cubicBezTo>
                      <a:pt x="705" y="1605"/>
                      <a:pt x="675" y="1603"/>
                      <a:pt x="645" y="1600"/>
                    </a:cubicBezTo>
                    <a:cubicBezTo>
                      <a:pt x="594" y="1587"/>
                      <a:pt x="542" y="1574"/>
                      <a:pt x="503" y="1561"/>
                    </a:cubicBezTo>
                    <a:cubicBezTo>
                      <a:pt x="452" y="1535"/>
                      <a:pt x="413" y="1509"/>
                      <a:pt x="374" y="1484"/>
                    </a:cubicBezTo>
                    <a:cubicBezTo>
                      <a:pt x="336" y="1458"/>
                      <a:pt x="297" y="1432"/>
                      <a:pt x="258" y="1393"/>
                    </a:cubicBezTo>
                    <a:cubicBezTo>
                      <a:pt x="245" y="1368"/>
                      <a:pt x="233" y="1355"/>
                      <a:pt x="220" y="1329"/>
                    </a:cubicBezTo>
                    <a:cubicBezTo>
                      <a:pt x="207" y="1316"/>
                      <a:pt x="194" y="1290"/>
                      <a:pt x="181" y="1264"/>
                    </a:cubicBezTo>
                    <a:cubicBezTo>
                      <a:pt x="142" y="1174"/>
                      <a:pt x="129" y="1084"/>
                      <a:pt x="155" y="994"/>
                    </a:cubicBezTo>
                    <a:cubicBezTo>
                      <a:pt x="168" y="890"/>
                      <a:pt x="207" y="800"/>
                      <a:pt x="284" y="736"/>
                    </a:cubicBezTo>
                    <a:cubicBezTo>
                      <a:pt x="310" y="710"/>
                      <a:pt x="362" y="684"/>
                      <a:pt x="400" y="671"/>
                    </a:cubicBezTo>
                    <a:cubicBezTo>
                      <a:pt x="428" y="662"/>
                      <a:pt x="461" y="653"/>
                      <a:pt x="497" y="653"/>
                    </a:cubicBezTo>
                    <a:cubicBezTo>
                      <a:pt x="512" y="653"/>
                      <a:pt x="527" y="655"/>
                      <a:pt x="542" y="658"/>
                    </a:cubicBezTo>
                    <a:cubicBezTo>
                      <a:pt x="581" y="658"/>
                      <a:pt x="632" y="671"/>
                      <a:pt x="671" y="710"/>
                    </a:cubicBezTo>
                    <a:cubicBezTo>
                      <a:pt x="710" y="736"/>
                      <a:pt x="735" y="774"/>
                      <a:pt x="748" y="813"/>
                    </a:cubicBezTo>
                    <a:cubicBezTo>
                      <a:pt x="787" y="903"/>
                      <a:pt x="761" y="1006"/>
                      <a:pt x="697" y="1071"/>
                    </a:cubicBezTo>
                    <a:cubicBezTo>
                      <a:pt x="654" y="1095"/>
                      <a:pt x="609" y="1108"/>
                      <a:pt x="564" y="1108"/>
                    </a:cubicBezTo>
                    <a:cubicBezTo>
                      <a:pt x="515" y="1108"/>
                      <a:pt x="467" y="1092"/>
                      <a:pt x="426" y="1058"/>
                    </a:cubicBezTo>
                    <a:lnTo>
                      <a:pt x="387" y="1084"/>
                    </a:lnTo>
                    <a:cubicBezTo>
                      <a:pt x="439" y="1135"/>
                      <a:pt x="490" y="1161"/>
                      <a:pt x="555" y="1161"/>
                    </a:cubicBezTo>
                    <a:cubicBezTo>
                      <a:pt x="567" y="1164"/>
                      <a:pt x="578" y="1165"/>
                      <a:pt x="589" y="1165"/>
                    </a:cubicBezTo>
                    <a:cubicBezTo>
                      <a:pt x="639" y="1165"/>
                      <a:pt x="683" y="1144"/>
                      <a:pt x="735" y="1123"/>
                    </a:cubicBezTo>
                    <a:cubicBezTo>
                      <a:pt x="761" y="1097"/>
                      <a:pt x="774" y="1084"/>
                      <a:pt x="800" y="1058"/>
                    </a:cubicBezTo>
                    <a:cubicBezTo>
                      <a:pt x="813" y="1032"/>
                      <a:pt x="826" y="994"/>
                      <a:pt x="839" y="968"/>
                    </a:cubicBezTo>
                    <a:cubicBezTo>
                      <a:pt x="852" y="903"/>
                      <a:pt x="852" y="839"/>
                      <a:pt x="839" y="787"/>
                    </a:cubicBezTo>
                    <a:cubicBezTo>
                      <a:pt x="826" y="723"/>
                      <a:pt x="787" y="671"/>
                      <a:pt x="735" y="620"/>
                    </a:cubicBezTo>
                    <a:cubicBezTo>
                      <a:pt x="684" y="581"/>
                      <a:pt x="632" y="555"/>
                      <a:pt x="568" y="542"/>
                    </a:cubicBezTo>
                    <a:cubicBezTo>
                      <a:pt x="503" y="542"/>
                      <a:pt x="439" y="542"/>
                      <a:pt x="374" y="555"/>
                    </a:cubicBezTo>
                    <a:cubicBezTo>
                      <a:pt x="323" y="568"/>
                      <a:pt x="258" y="607"/>
                      <a:pt x="220" y="645"/>
                    </a:cubicBezTo>
                    <a:cubicBezTo>
                      <a:pt x="117" y="723"/>
                      <a:pt x="52" y="839"/>
                      <a:pt x="39" y="968"/>
                    </a:cubicBezTo>
                    <a:cubicBezTo>
                      <a:pt x="0" y="1084"/>
                      <a:pt x="13" y="1213"/>
                      <a:pt x="52" y="1329"/>
                    </a:cubicBezTo>
                    <a:cubicBezTo>
                      <a:pt x="78" y="1355"/>
                      <a:pt x="91" y="1380"/>
                      <a:pt x="104" y="1406"/>
                    </a:cubicBezTo>
                    <a:cubicBezTo>
                      <a:pt x="117" y="1432"/>
                      <a:pt x="129" y="1458"/>
                      <a:pt x="155" y="1484"/>
                    </a:cubicBezTo>
                    <a:cubicBezTo>
                      <a:pt x="194" y="1535"/>
                      <a:pt x="233" y="1574"/>
                      <a:pt x="284" y="1613"/>
                    </a:cubicBezTo>
                    <a:cubicBezTo>
                      <a:pt x="336" y="1638"/>
                      <a:pt x="400" y="1664"/>
                      <a:pt x="452" y="1690"/>
                    </a:cubicBezTo>
                    <a:cubicBezTo>
                      <a:pt x="503" y="1716"/>
                      <a:pt x="568" y="1741"/>
                      <a:pt x="619" y="1754"/>
                    </a:cubicBezTo>
                    <a:cubicBezTo>
                      <a:pt x="677" y="1761"/>
                      <a:pt x="739" y="1764"/>
                      <a:pt x="800" y="1764"/>
                    </a:cubicBezTo>
                    <a:cubicBezTo>
                      <a:pt x="861" y="1764"/>
                      <a:pt x="922" y="1761"/>
                      <a:pt x="980" y="1754"/>
                    </a:cubicBezTo>
                    <a:cubicBezTo>
                      <a:pt x="1097" y="1729"/>
                      <a:pt x="1213" y="1690"/>
                      <a:pt x="1316" y="1638"/>
                    </a:cubicBezTo>
                    <a:cubicBezTo>
                      <a:pt x="1419" y="1587"/>
                      <a:pt x="1509" y="1509"/>
                      <a:pt x="1599" y="1432"/>
                    </a:cubicBezTo>
                    <a:cubicBezTo>
                      <a:pt x="1677" y="1342"/>
                      <a:pt x="1741" y="1251"/>
                      <a:pt x="1806" y="1161"/>
                    </a:cubicBezTo>
                    <a:cubicBezTo>
                      <a:pt x="1922" y="968"/>
                      <a:pt x="2025" y="774"/>
                      <a:pt x="2141" y="594"/>
                    </a:cubicBezTo>
                    <a:cubicBezTo>
                      <a:pt x="2257" y="426"/>
                      <a:pt x="2412" y="284"/>
                      <a:pt x="2605" y="207"/>
                    </a:cubicBezTo>
                    <a:cubicBezTo>
                      <a:pt x="2695" y="168"/>
                      <a:pt x="2799" y="143"/>
                      <a:pt x="2889" y="143"/>
                    </a:cubicBezTo>
                    <a:cubicBezTo>
                      <a:pt x="2940" y="143"/>
                      <a:pt x="2992" y="143"/>
                      <a:pt x="3031" y="155"/>
                    </a:cubicBezTo>
                    <a:cubicBezTo>
                      <a:pt x="3082" y="168"/>
                      <a:pt x="3134" y="194"/>
                      <a:pt x="3173" y="207"/>
                    </a:cubicBezTo>
                    <a:cubicBezTo>
                      <a:pt x="3224" y="233"/>
                      <a:pt x="3263" y="259"/>
                      <a:pt x="3301" y="284"/>
                    </a:cubicBezTo>
                    <a:cubicBezTo>
                      <a:pt x="3327" y="323"/>
                      <a:pt x="3366" y="362"/>
                      <a:pt x="3392" y="400"/>
                    </a:cubicBezTo>
                    <a:cubicBezTo>
                      <a:pt x="3443" y="478"/>
                      <a:pt x="3482" y="581"/>
                      <a:pt x="3495" y="671"/>
                    </a:cubicBezTo>
                    <a:cubicBezTo>
                      <a:pt x="3521" y="774"/>
                      <a:pt x="3508" y="865"/>
                      <a:pt x="3482" y="968"/>
                    </a:cubicBezTo>
                    <a:cubicBezTo>
                      <a:pt x="3456" y="1058"/>
                      <a:pt x="3392" y="1148"/>
                      <a:pt x="3327" y="1213"/>
                    </a:cubicBezTo>
                    <a:cubicBezTo>
                      <a:pt x="3250" y="1277"/>
                      <a:pt x="3160" y="1329"/>
                      <a:pt x="3069" y="1355"/>
                    </a:cubicBezTo>
                    <a:cubicBezTo>
                      <a:pt x="3044" y="1358"/>
                      <a:pt x="3018" y="1359"/>
                      <a:pt x="2992" y="1359"/>
                    </a:cubicBezTo>
                    <a:cubicBezTo>
                      <a:pt x="2915" y="1359"/>
                      <a:pt x="2841" y="1345"/>
                      <a:pt x="2773" y="1316"/>
                    </a:cubicBezTo>
                    <a:cubicBezTo>
                      <a:pt x="2683" y="1290"/>
                      <a:pt x="2605" y="1226"/>
                      <a:pt x="2554" y="1135"/>
                    </a:cubicBezTo>
                    <a:cubicBezTo>
                      <a:pt x="2502" y="1058"/>
                      <a:pt x="2476" y="955"/>
                      <a:pt x="2489" y="865"/>
                    </a:cubicBezTo>
                    <a:cubicBezTo>
                      <a:pt x="2502" y="761"/>
                      <a:pt x="2554" y="684"/>
                      <a:pt x="2631" y="620"/>
                    </a:cubicBezTo>
                    <a:cubicBezTo>
                      <a:pt x="2688" y="582"/>
                      <a:pt x="2758" y="558"/>
                      <a:pt x="2827" y="558"/>
                    </a:cubicBezTo>
                    <a:cubicBezTo>
                      <a:pt x="2852" y="558"/>
                      <a:pt x="2878" y="561"/>
                      <a:pt x="2902" y="568"/>
                    </a:cubicBezTo>
                    <a:cubicBezTo>
                      <a:pt x="2992" y="607"/>
                      <a:pt x="3069" y="671"/>
                      <a:pt x="3095" y="774"/>
                    </a:cubicBezTo>
                    <a:cubicBezTo>
                      <a:pt x="3121" y="865"/>
                      <a:pt x="3082" y="968"/>
                      <a:pt x="3005" y="1019"/>
                    </a:cubicBezTo>
                    <a:cubicBezTo>
                      <a:pt x="2962" y="1055"/>
                      <a:pt x="2908" y="1075"/>
                      <a:pt x="2855" y="1075"/>
                    </a:cubicBezTo>
                    <a:cubicBezTo>
                      <a:pt x="2812" y="1075"/>
                      <a:pt x="2769" y="1061"/>
                      <a:pt x="2734" y="1032"/>
                    </a:cubicBezTo>
                    <a:cubicBezTo>
                      <a:pt x="2670" y="981"/>
                      <a:pt x="2631" y="903"/>
                      <a:pt x="2644" y="826"/>
                    </a:cubicBezTo>
                    <a:cubicBezTo>
                      <a:pt x="2644" y="813"/>
                      <a:pt x="2631" y="813"/>
                      <a:pt x="2631" y="800"/>
                    </a:cubicBezTo>
                    <a:lnTo>
                      <a:pt x="2618" y="800"/>
                    </a:lnTo>
                    <a:cubicBezTo>
                      <a:pt x="2605" y="839"/>
                      <a:pt x="2605" y="890"/>
                      <a:pt x="2618" y="929"/>
                    </a:cubicBezTo>
                    <a:cubicBezTo>
                      <a:pt x="2631" y="981"/>
                      <a:pt x="2670" y="1032"/>
                      <a:pt x="2708" y="1071"/>
                    </a:cubicBezTo>
                    <a:cubicBezTo>
                      <a:pt x="2760" y="1110"/>
                      <a:pt x="2824" y="1135"/>
                      <a:pt x="2876" y="1135"/>
                    </a:cubicBezTo>
                    <a:cubicBezTo>
                      <a:pt x="2940" y="1135"/>
                      <a:pt x="3005" y="1110"/>
                      <a:pt x="3044" y="1071"/>
                    </a:cubicBezTo>
                    <a:cubicBezTo>
                      <a:pt x="3095" y="1045"/>
                      <a:pt x="3134" y="994"/>
                      <a:pt x="3160" y="929"/>
                    </a:cubicBezTo>
                    <a:cubicBezTo>
                      <a:pt x="3185" y="878"/>
                      <a:pt x="3185" y="813"/>
                      <a:pt x="3173" y="749"/>
                    </a:cubicBezTo>
                    <a:cubicBezTo>
                      <a:pt x="3147" y="633"/>
                      <a:pt x="3056" y="529"/>
                      <a:pt x="2940" y="491"/>
                    </a:cubicBezTo>
                    <a:cubicBezTo>
                      <a:pt x="2899" y="477"/>
                      <a:pt x="2854" y="470"/>
                      <a:pt x="2809" y="470"/>
                    </a:cubicBezTo>
                    <a:cubicBezTo>
                      <a:pt x="2728" y="470"/>
                      <a:pt x="2646" y="493"/>
                      <a:pt x="2579" y="542"/>
                    </a:cubicBezTo>
                    <a:cubicBezTo>
                      <a:pt x="2528" y="581"/>
                      <a:pt x="2489" y="620"/>
                      <a:pt x="2450" y="671"/>
                    </a:cubicBezTo>
                    <a:cubicBezTo>
                      <a:pt x="2425" y="723"/>
                      <a:pt x="2399" y="787"/>
                      <a:pt x="2399" y="852"/>
                    </a:cubicBezTo>
                    <a:cubicBezTo>
                      <a:pt x="2373" y="968"/>
                      <a:pt x="2399" y="1097"/>
                      <a:pt x="2463" y="1200"/>
                    </a:cubicBezTo>
                    <a:cubicBezTo>
                      <a:pt x="2528" y="1303"/>
                      <a:pt x="2631" y="1380"/>
                      <a:pt x="2747" y="1432"/>
                    </a:cubicBezTo>
                    <a:cubicBezTo>
                      <a:pt x="2824" y="1461"/>
                      <a:pt x="2916" y="1476"/>
                      <a:pt x="3006" y="1476"/>
                    </a:cubicBezTo>
                    <a:cubicBezTo>
                      <a:pt x="3036" y="1476"/>
                      <a:pt x="3066" y="1474"/>
                      <a:pt x="3095" y="1471"/>
                    </a:cubicBezTo>
                    <a:cubicBezTo>
                      <a:pt x="3224" y="1445"/>
                      <a:pt x="3327" y="1393"/>
                      <a:pt x="3418" y="1303"/>
                    </a:cubicBezTo>
                    <a:cubicBezTo>
                      <a:pt x="3598" y="1135"/>
                      <a:pt x="3688" y="890"/>
                      <a:pt x="3650" y="645"/>
                    </a:cubicBezTo>
                    <a:cubicBezTo>
                      <a:pt x="3624" y="529"/>
                      <a:pt x="3585" y="413"/>
                      <a:pt x="3521" y="323"/>
                    </a:cubicBezTo>
                    <a:cubicBezTo>
                      <a:pt x="3482" y="271"/>
                      <a:pt x="3443" y="220"/>
                      <a:pt x="3405" y="181"/>
                    </a:cubicBezTo>
                    <a:cubicBezTo>
                      <a:pt x="3353" y="143"/>
                      <a:pt x="3301" y="104"/>
                      <a:pt x="3237" y="78"/>
                    </a:cubicBezTo>
                    <a:cubicBezTo>
                      <a:pt x="3185" y="52"/>
                      <a:pt x="3134" y="39"/>
                      <a:pt x="3082" y="14"/>
                    </a:cubicBezTo>
                    <a:cubicBezTo>
                      <a:pt x="3018" y="1"/>
                      <a:pt x="2953" y="1"/>
                      <a:pt x="28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8156050" y="1082482"/>
                <a:ext cx="273773" cy="131841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764" extrusionOk="0">
                    <a:moveTo>
                      <a:pt x="774" y="0"/>
                    </a:moveTo>
                    <a:cubicBezTo>
                      <a:pt x="710" y="0"/>
                      <a:pt x="645" y="0"/>
                      <a:pt x="581" y="13"/>
                    </a:cubicBezTo>
                    <a:cubicBezTo>
                      <a:pt x="529" y="39"/>
                      <a:pt x="478" y="52"/>
                      <a:pt x="426" y="78"/>
                    </a:cubicBezTo>
                    <a:cubicBezTo>
                      <a:pt x="362" y="103"/>
                      <a:pt x="310" y="142"/>
                      <a:pt x="259" y="181"/>
                    </a:cubicBezTo>
                    <a:cubicBezTo>
                      <a:pt x="130" y="310"/>
                      <a:pt x="52" y="477"/>
                      <a:pt x="14" y="658"/>
                    </a:cubicBezTo>
                    <a:cubicBezTo>
                      <a:pt x="1" y="774"/>
                      <a:pt x="14" y="890"/>
                      <a:pt x="52" y="1006"/>
                    </a:cubicBezTo>
                    <a:cubicBezTo>
                      <a:pt x="91" y="1122"/>
                      <a:pt x="156" y="1225"/>
                      <a:pt x="246" y="1303"/>
                    </a:cubicBezTo>
                    <a:cubicBezTo>
                      <a:pt x="364" y="1421"/>
                      <a:pt x="516" y="1478"/>
                      <a:pt x="672" y="1478"/>
                    </a:cubicBezTo>
                    <a:cubicBezTo>
                      <a:pt x="754" y="1478"/>
                      <a:pt x="836" y="1463"/>
                      <a:pt x="916" y="1432"/>
                    </a:cubicBezTo>
                    <a:cubicBezTo>
                      <a:pt x="1032" y="1380"/>
                      <a:pt x="1123" y="1303"/>
                      <a:pt x="1187" y="1200"/>
                    </a:cubicBezTo>
                    <a:cubicBezTo>
                      <a:pt x="1252" y="1096"/>
                      <a:pt x="1277" y="967"/>
                      <a:pt x="1264" y="851"/>
                    </a:cubicBezTo>
                    <a:cubicBezTo>
                      <a:pt x="1252" y="787"/>
                      <a:pt x="1239" y="735"/>
                      <a:pt x="1200" y="684"/>
                    </a:cubicBezTo>
                    <a:cubicBezTo>
                      <a:pt x="1174" y="619"/>
                      <a:pt x="1123" y="581"/>
                      <a:pt x="1071" y="542"/>
                    </a:cubicBezTo>
                    <a:cubicBezTo>
                      <a:pt x="1001" y="498"/>
                      <a:pt x="919" y="472"/>
                      <a:pt x="837" y="472"/>
                    </a:cubicBezTo>
                    <a:cubicBezTo>
                      <a:pt x="799" y="472"/>
                      <a:pt x="760" y="478"/>
                      <a:pt x="723" y="490"/>
                    </a:cubicBezTo>
                    <a:cubicBezTo>
                      <a:pt x="607" y="529"/>
                      <a:pt x="517" y="632"/>
                      <a:pt x="478" y="748"/>
                    </a:cubicBezTo>
                    <a:cubicBezTo>
                      <a:pt x="465" y="813"/>
                      <a:pt x="478" y="877"/>
                      <a:pt x="504" y="942"/>
                    </a:cubicBezTo>
                    <a:cubicBezTo>
                      <a:pt x="517" y="993"/>
                      <a:pt x="555" y="1045"/>
                      <a:pt x="607" y="1083"/>
                    </a:cubicBezTo>
                    <a:cubicBezTo>
                      <a:pt x="658" y="1122"/>
                      <a:pt x="723" y="1135"/>
                      <a:pt x="774" y="1135"/>
                    </a:cubicBezTo>
                    <a:cubicBezTo>
                      <a:pt x="839" y="1135"/>
                      <a:pt x="903" y="1122"/>
                      <a:pt x="955" y="1083"/>
                    </a:cubicBezTo>
                    <a:cubicBezTo>
                      <a:pt x="994" y="1032"/>
                      <a:pt x="1032" y="980"/>
                      <a:pt x="1045" y="929"/>
                    </a:cubicBezTo>
                    <a:cubicBezTo>
                      <a:pt x="1058" y="890"/>
                      <a:pt x="1058" y="851"/>
                      <a:pt x="1045" y="813"/>
                    </a:cubicBezTo>
                    <a:lnTo>
                      <a:pt x="1019" y="813"/>
                    </a:lnTo>
                    <a:cubicBezTo>
                      <a:pt x="1019" y="813"/>
                      <a:pt x="1019" y="813"/>
                      <a:pt x="1019" y="826"/>
                    </a:cubicBezTo>
                    <a:cubicBezTo>
                      <a:pt x="1032" y="903"/>
                      <a:pt x="994" y="980"/>
                      <a:pt x="929" y="1032"/>
                    </a:cubicBezTo>
                    <a:cubicBezTo>
                      <a:pt x="890" y="1064"/>
                      <a:pt x="842" y="1080"/>
                      <a:pt x="794" y="1080"/>
                    </a:cubicBezTo>
                    <a:cubicBezTo>
                      <a:pt x="745" y="1080"/>
                      <a:pt x="697" y="1064"/>
                      <a:pt x="658" y="1032"/>
                    </a:cubicBezTo>
                    <a:cubicBezTo>
                      <a:pt x="581" y="967"/>
                      <a:pt x="555" y="864"/>
                      <a:pt x="568" y="774"/>
                    </a:cubicBezTo>
                    <a:cubicBezTo>
                      <a:pt x="594" y="671"/>
                      <a:pt x="671" y="606"/>
                      <a:pt x="762" y="568"/>
                    </a:cubicBezTo>
                    <a:cubicBezTo>
                      <a:pt x="786" y="561"/>
                      <a:pt x="811" y="558"/>
                      <a:pt x="836" y="558"/>
                    </a:cubicBezTo>
                    <a:cubicBezTo>
                      <a:pt x="905" y="558"/>
                      <a:pt x="976" y="581"/>
                      <a:pt x="1032" y="619"/>
                    </a:cubicBezTo>
                    <a:cubicBezTo>
                      <a:pt x="1110" y="684"/>
                      <a:pt x="1161" y="774"/>
                      <a:pt x="1174" y="864"/>
                    </a:cubicBezTo>
                    <a:cubicBezTo>
                      <a:pt x="1187" y="967"/>
                      <a:pt x="1161" y="1058"/>
                      <a:pt x="1110" y="1148"/>
                    </a:cubicBezTo>
                    <a:cubicBezTo>
                      <a:pt x="1058" y="1225"/>
                      <a:pt x="981" y="1290"/>
                      <a:pt x="890" y="1328"/>
                    </a:cubicBezTo>
                    <a:cubicBezTo>
                      <a:pt x="824" y="1347"/>
                      <a:pt x="751" y="1359"/>
                      <a:pt x="677" y="1359"/>
                    </a:cubicBezTo>
                    <a:cubicBezTo>
                      <a:pt x="649" y="1359"/>
                      <a:pt x="622" y="1358"/>
                      <a:pt x="594" y="1354"/>
                    </a:cubicBezTo>
                    <a:cubicBezTo>
                      <a:pt x="504" y="1328"/>
                      <a:pt x="413" y="1277"/>
                      <a:pt x="349" y="1212"/>
                    </a:cubicBezTo>
                    <a:cubicBezTo>
                      <a:pt x="272" y="1148"/>
                      <a:pt x="220" y="1058"/>
                      <a:pt x="181" y="967"/>
                    </a:cubicBezTo>
                    <a:cubicBezTo>
                      <a:pt x="156" y="877"/>
                      <a:pt x="143" y="774"/>
                      <a:pt x="168" y="671"/>
                    </a:cubicBezTo>
                    <a:cubicBezTo>
                      <a:pt x="181" y="581"/>
                      <a:pt x="220" y="477"/>
                      <a:pt x="272" y="400"/>
                    </a:cubicBezTo>
                    <a:cubicBezTo>
                      <a:pt x="310" y="361"/>
                      <a:pt x="336" y="323"/>
                      <a:pt x="375" y="284"/>
                    </a:cubicBezTo>
                    <a:cubicBezTo>
                      <a:pt x="413" y="258"/>
                      <a:pt x="452" y="232"/>
                      <a:pt x="491" y="207"/>
                    </a:cubicBezTo>
                    <a:cubicBezTo>
                      <a:pt x="542" y="194"/>
                      <a:pt x="581" y="168"/>
                      <a:pt x="633" y="155"/>
                    </a:cubicBezTo>
                    <a:cubicBezTo>
                      <a:pt x="684" y="155"/>
                      <a:pt x="723" y="142"/>
                      <a:pt x="774" y="142"/>
                    </a:cubicBezTo>
                    <a:cubicBezTo>
                      <a:pt x="878" y="142"/>
                      <a:pt x="981" y="168"/>
                      <a:pt x="1071" y="207"/>
                    </a:cubicBezTo>
                    <a:cubicBezTo>
                      <a:pt x="1252" y="284"/>
                      <a:pt x="1419" y="426"/>
                      <a:pt x="1522" y="606"/>
                    </a:cubicBezTo>
                    <a:cubicBezTo>
                      <a:pt x="1651" y="774"/>
                      <a:pt x="1742" y="967"/>
                      <a:pt x="1870" y="1161"/>
                    </a:cubicBezTo>
                    <a:cubicBezTo>
                      <a:pt x="1922" y="1251"/>
                      <a:pt x="1999" y="1354"/>
                      <a:pt x="2077" y="1432"/>
                    </a:cubicBezTo>
                    <a:cubicBezTo>
                      <a:pt x="2154" y="1522"/>
                      <a:pt x="2257" y="1586"/>
                      <a:pt x="2360" y="1638"/>
                    </a:cubicBezTo>
                    <a:cubicBezTo>
                      <a:pt x="2464" y="1702"/>
                      <a:pt x="2580" y="1728"/>
                      <a:pt x="2696" y="1754"/>
                    </a:cubicBezTo>
                    <a:cubicBezTo>
                      <a:pt x="2754" y="1760"/>
                      <a:pt x="2812" y="1764"/>
                      <a:pt x="2870" y="1764"/>
                    </a:cubicBezTo>
                    <a:cubicBezTo>
                      <a:pt x="2928" y="1764"/>
                      <a:pt x="2986" y="1760"/>
                      <a:pt x="3044" y="1754"/>
                    </a:cubicBezTo>
                    <a:cubicBezTo>
                      <a:pt x="3108" y="1741"/>
                      <a:pt x="3160" y="1728"/>
                      <a:pt x="3224" y="1702"/>
                    </a:cubicBezTo>
                    <a:cubicBezTo>
                      <a:pt x="3276" y="1677"/>
                      <a:pt x="3328" y="1638"/>
                      <a:pt x="3379" y="1612"/>
                    </a:cubicBezTo>
                    <a:cubicBezTo>
                      <a:pt x="3431" y="1573"/>
                      <a:pt x="3482" y="1535"/>
                      <a:pt x="3521" y="1483"/>
                    </a:cubicBezTo>
                    <a:cubicBezTo>
                      <a:pt x="3534" y="1457"/>
                      <a:pt x="3560" y="1432"/>
                      <a:pt x="3573" y="1406"/>
                    </a:cubicBezTo>
                    <a:cubicBezTo>
                      <a:pt x="3585" y="1380"/>
                      <a:pt x="3598" y="1367"/>
                      <a:pt x="3611" y="1328"/>
                    </a:cubicBezTo>
                    <a:cubicBezTo>
                      <a:pt x="3650" y="1212"/>
                      <a:pt x="3663" y="1083"/>
                      <a:pt x="3624" y="967"/>
                    </a:cubicBezTo>
                    <a:cubicBezTo>
                      <a:pt x="3598" y="838"/>
                      <a:pt x="3534" y="735"/>
                      <a:pt x="3444" y="645"/>
                    </a:cubicBezTo>
                    <a:cubicBezTo>
                      <a:pt x="3392" y="606"/>
                      <a:pt x="3340" y="581"/>
                      <a:pt x="3276" y="555"/>
                    </a:cubicBezTo>
                    <a:cubicBezTo>
                      <a:pt x="3250" y="548"/>
                      <a:pt x="3221" y="545"/>
                      <a:pt x="3191" y="545"/>
                    </a:cubicBezTo>
                    <a:cubicBezTo>
                      <a:pt x="3160" y="545"/>
                      <a:pt x="3128" y="548"/>
                      <a:pt x="3095" y="555"/>
                    </a:cubicBezTo>
                    <a:cubicBezTo>
                      <a:pt x="3031" y="555"/>
                      <a:pt x="2967" y="581"/>
                      <a:pt x="2915" y="632"/>
                    </a:cubicBezTo>
                    <a:cubicBezTo>
                      <a:pt x="2876" y="671"/>
                      <a:pt x="2838" y="722"/>
                      <a:pt x="2812" y="787"/>
                    </a:cubicBezTo>
                    <a:cubicBezTo>
                      <a:pt x="2799" y="851"/>
                      <a:pt x="2799" y="916"/>
                      <a:pt x="2812" y="967"/>
                    </a:cubicBezTo>
                    <a:cubicBezTo>
                      <a:pt x="2825" y="1006"/>
                      <a:pt x="2838" y="1032"/>
                      <a:pt x="2850" y="1058"/>
                    </a:cubicBezTo>
                    <a:cubicBezTo>
                      <a:pt x="2876" y="1083"/>
                      <a:pt x="2902" y="1109"/>
                      <a:pt x="2928" y="1122"/>
                    </a:cubicBezTo>
                    <a:cubicBezTo>
                      <a:pt x="2967" y="1151"/>
                      <a:pt x="3012" y="1166"/>
                      <a:pt x="3055" y="1166"/>
                    </a:cubicBezTo>
                    <a:cubicBezTo>
                      <a:pt x="3069" y="1166"/>
                      <a:pt x="3083" y="1164"/>
                      <a:pt x="3095" y="1161"/>
                    </a:cubicBezTo>
                    <a:cubicBezTo>
                      <a:pt x="3160" y="1161"/>
                      <a:pt x="3224" y="1135"/>
                      <a:pt x="3263" y="1083"/>
                    </a:cubicBezTo>
                    <a:lnTo>
                      <a:pt x="3224" y="1058"/>
                    </a:lnTo>
                    <a:cubicBezTo>
                      <a:pt x="3189" y="1093"/>
                      <a:pt x="3138" y="1113"/>
                      <a:pt x="3086" y="1113"/>
                    </a:cubicBezTo>
                    <a:cubicBezTo>
                      <a:pt x="3044" y="1113"/>
                      <a:pt x="3001" y="1100"/>
                      <a:pt x="2967" y="1071"/>
                    </a:cubicBezTo>
                    <a:cubicBezTo>
                      <a:pt x="2889" y="1006"/>
                      <a:pt x="2863" y="903"/>
                      <a:pt x="2902" y="813"/>
                    </a:cubicBezTo>
                    <a:cubicBezTo>
                      <a:pt x="2915" y="774"/>
                      <a:pt x="2954" y="735"/>
                      <a:pt x="2979" y="710"/>
                    </a:cubicBezTo>
                    <a:cubicBezTo>
                      <a:pt x="3018" y="684"/>
                      <a:pt x="3070" y="658"/>
                      <a:pt x="3108" y="658"/>
                    </a:cubicBezTo>
                    <a:cubicBezTo>
                      <a:pt x="3122" y="656"/>
                      <a:pt x="3135" y="655"/>
                      <a:pt x="3148" y="655"/>
                    </a:cubicBezTo>
                    <a:cubicBezTo>
                      <a:pt x="3234" y="655"/>
                      <a:pt x="3310" y="692"/>
                      <a:pt x="3366" y="748"/>
                    </a:cubicBezTo>
                    <a:cubicBezTo>
                      <a:pt x="3444" y="813"/>
                      <a:pt x="3482" y="903"/>
                      <a:pt x="3508" y="993"/>
                    </a:cubicBezTo>
                    <a:cubicBezTo>
                      <a:pt x="3521" y="1083"/>
                      <a:pt x="3508" y="1187"/>
                      <a:pt x="3469" y="1264"/>
                    </a:cubicBezTo>
                    <a:cubicBezTo>
                      <a:pt x="3457" y="1290"/>
                      <a:pt x="3444" y="1316"/>
                      <a:pt x="3431" y="1328"/>
                    </a:cubicBezTo>
                    <a:cubicBezTo>
                      <a:pt x="3418" y="1354"/>
                      <a:pt x="3405" y="1380"/>
                      <a:pt x="3392" y="1393"/>
                    </a:cubicBezTo>
                    <a:cubicBezTo>
                      <a:pt x="3353" y="1432"/>
                      <a:pt x="3328" y="1457"/>
                      <a:pt x="3276" y="1483"/>
                    </a:cubicBezTo>
                    <a:cubicBezTo>
                      <a:pt x="3237" y="1509"/>
                      <a:pt x="3199" y="1535"/>
                      <a:pt x="3147" y="1561"/>
                    </a:cubicBezTo>
                    <a:cubicBezTo>
                      <a:pt x="3108" y="1573"/>
                      <a:pt x="3057" y="1586"/>
                      <a:pt x="3005" y="1599"/>
                    </a:cubicBezTo>
                    <a:cubicBezTo>
                      <a:pt x="2960" y="1606"/>
                      <a:pt x="2912" y="1609"/>
                      <a:pt x="2862" y="1609"/>
                    </a:cubicBezTo>
                    <a:cubicBezTo>
                      <a:pt x="2812" y="1609"/>
                      <a:pt x="2760" y="1606"/>
                      <a:pt x="2709" y="1599"/>
                    </a:cubicBezTo>
                    <a:cubicBezTo>
                      <a:pt x="2605" y="1586"/>
                      <a:pt x="2515" y="1548"/>
                      <a:pt x="2425" y="1509"/>
                    </a:cubicBezTo>
                    <a:cubicBezTo>
                      <a:pt x="2335" y="1457"/>
                      <a:pt x="2257" y="1393"/>
                      <a:pt x="2180" y="1328"/>
                    </a:cubicBezTo>
                    <a:cubicBezTo>
                      <a:pt x="2103" y="1251"/>
                      <a:pt x="2051" y="1161"/>
                      <a:pt x="1987" y="1071"/>
                    </a:cubicBezTo>
                    <a:cubicBezTo>
                      <a:pt x="1870" y="890"/>
                      <a:pt x="1767" y="697"/>
                      <a:pt x="1638" y="516"/>
                    </a:cubicBezTo>
                    <a:cubicBezTo>
                      <a:pt x="1574" y="413"/>
                      <a:pt x="1497" y="336"/>
                      <a:pt x="1419" y="258"/>
                    </a:cubicBezTo>
                    <a:cubicBezTo>
                      <a:pt x="1329" y="181"/>
                      <a:pt x="1226" y="116"/>
                      <a:pt x="1123" y="65"/>
                    </a:cubicBezTo>
                    <a:cubicBezTo>
                      <a:pt x="1007" y="26"/>
                      <a:pt x="890" y="0"/>
                      <a:pt x="7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4"/>
            <p:cNvGrpSpPr/>
            <p:nvPr/>
          </p:nvGrpSpPr>
          <p:grpSpPr>
            <a:xfrm>
              <a:off x="989955" y="1149073"/>
              <a:ext cx="7163972" cy="64150"/>
              <a:chOff x="1299890" y="844622"/>
              <a:chExt cx="6544233" cy="64143"/>
            </a:xfrm>
          </p:grpSpPr>
          <p:grpSp>
            <p:nvGrpSpPr>
              <p:cNvPr id="384" name="Google Shape;384;p4"/>
              <p:cNvGrpSpPr/>
              <p:nvPr/>
            </p:nvGrpSpPr>
            <p:grpSpPr>
              <a:xfrm>
                <a:off x="4528885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385" name="Google Shape;385;p4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4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4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4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4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4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4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4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4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4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4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4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4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4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4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4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4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4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4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4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4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4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4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4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4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4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4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4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4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4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8" name="Google Shape;418;p4"/>
              <p:cNvGrpSpPr/>
              <p:nvPr/>
            </p:nvGrpSpPr>
            <p:grpSpPr>
              <a:xfrm>
                <a:off x="1299890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419" name="Google Shape;419;p4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4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4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4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4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4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4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4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4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4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4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4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4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4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4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452" name="Google Shape;452;p4"/>
          <p:cNvPicPr preferRelativeResize="0"/>
          <p:nvPr/>
        </p:nvPicPr>
        <p:blipFill rotWithShape="1">
          <a:blip r:embed="rId3">
            <a:alphaModFix/>
          </a:blip>
          <a:srcRect b="48833"/>
          <a:stretch/>
        </p:blipFill>
        <p:spPr>
          <a:xfrm>
            <a:off x="-53825" y="-134450"/>
            <a:ext cx="2158850" cy="8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2">
    <p:spTree>
      <p:nvGrpSpPr>
        <p:cNvPr id="1" name="Shape 5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4" name="Google Shape;5834;p55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5" name="Google Shape;5835;p55"/>
          <p:cNvPicPr preferRelativeResize="0"/>
          <p:nvPr/>
        </p:nvPicPr>
        <p:blipFill rotWithShape="1">
          <a:blip r:embed="rId3">
            <a:alphaModFix/>
          </a:blip>
          <a:srcRect l="21203" t="7587" r="29576" b="27232"/>
          <a:stretch/>
        </p:blipFill>
        <p:spPr>
          <a:xfrm>
            <a:off x="-129425" y="2507375"/>
            <a:ext cx="1586774" cy="157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" name="Google Shape;5837;p56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ondamento"/>
              <a:buNone/>
              <a:defRPr sz="3000" b="1">
                <a:solidFill>
                  <a:schemeClr val="dk1"/>
                </a:solidFill>
                <a:latin typeface="Fondamento"/>
                <a:ea typeface="Fondamento"/>
                <a:cs typeface="Fondamento"/>
                <a:sym typeface="Fondamen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701" r:id="rId5"/>
    <p:sldLayoutId id="214748370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vhrf5wHVol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u.wikipedia.org/wiki/Than_M%C3%B3r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2" name="Google Shape;5852;p62"/>
          <p:cNvPicPr preferRelativeResize="0"/>
          <p:nvPr/>
        </p:nvPicPr>
        <p:blipFill rotWithShape="1">
          <a:blip r:embed="rId3">
            <a:alphaModFix/>
          </a:blip>
          <a:srcRect l="7398"/>
          <a:stretch/>
        </p:blipFill>
        <p:spPr>
          <a:xfrm>
            <a:off x="7551340" y="121400"/>
            <a:ext cx="1130368" cy="1154573"/>
          </a:xfrm>
          <a:prstGeom prst="rect">
            <a:avLst/>
          </a:prstGeom>
          <a:noFill/>
          <a:ln>
            <a:noFill/>
          </a:ln>
        </p:spPr>
      </p:pic>
      <p:sp>
        <p:nvSpPr>
          <p:cNvPr id="5853" name="Google Shape;5853;p62"/>
          <p:cNvSpPr txBox="1">
            <a:spLocks noGrp="1"/>
          </p:cNvSpPr>
          <p:nvPr>
            <p:ph type="ctrTitle"/>
          </p:nvPr>
        </p:nvSpPr>
        <p:spPr>
          <a:xfrm>
            <a:off x="926400" y="1911450"/>
            <a:ext cx="7291200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i="1" dirty="0"/>
              <a:t>A Rákóczi szabadságharc fordulópontjai. A szatmári béke.</a:t>
            </a:r>
            <a:endParaRPr lang="hu-HU" dirty="0"/>
          </a:p>
        </p:txBody>
      </p:sp>
      <p:sp>
        <p:nvSpPr>
          <p:cNvPr id="5855" name="Google Shape;5855;p62"/>
          <p:cNvSpPr/>
          <p:nvPr/>
        </p:nvSpPr>
        <p:spPr>
          <a:xfrm>
            <a:off x="8982209" y="4435066"/>
            <a:ext cx="15416" cy="14904"/>
          </a:xfrm>
          <a:custGeom>
            <a:avLst/>
            <a:gdLst/>
            <a:ahLst/>
            <a:cxnLst/>
            <a:rect l="l" t="t" r="r" b="b"/>
            <a:pathLst>
              <a:path w="422" h="408" extrusionOk="0">
                <a:moveTo>
                  <a:pt x="230" y="0"/>
                </a:moveTo>
                <a:cubicBezTo>
                  <a:pt x="0" y="0"/>
                  <a:pt x="0" y="115"/>
                  <a:pt x="77" y="268"/>
                </a:cubicBezTo>
                <a:cubicBezTo>
                  <a:pt x="106" y="327"/>
                  <a:pt x="136" y="408"/>
                  <a:pt x="200" y="408"/>
                </a:cubicBezTo>
                <a:cubicBezTo>
                  <a:pt x="219" y="408"/>
                  <a:pt x="241" y="400"/>
                  <a:pt x="268" y="383"/>
                </a:cubicBezTo>
                <a:cubicBezTo>
                  <a:pt x="383" y="383"/>
                  <a:pt x="421" y="268"/>
                  <a:pt x="383" y="153"/>
                </a:cubicBezTo>
                <a:cubicBezTo>
                  <a:pt x="345" y="77"/>
                  <a:pt x="306" y="38"/>
                  <a:pt x="2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7" name="Google Shape;5857;p62"/>
          <p:cNvSpPr/>
          <p:nvPr/>
        </p:nvSpPr>
        <p:spPr>
          <a:xfrm rot="10800000">
            <a:off x="3004727" y="562860"/>
            <a:ext cx="11348" cy="10743"/>
          </a:xfrm>
          <a:custGeom>
            <a:avLst/>
            <a:gdLst/>
            <a:ahLst/>
            <a:cxnLst/>
            <a:rect l="l" t="t" r="r" b="b"/>
            <a:pathLst>
              <a:path w="75" h="71" extrusionOk="0">
                <a:moveTo>
                  <a:pt x="36" y="1"/>
                </a:moveTo>
                <a:cubicBezTo>
                  <a:pt x="23" y="1"/>
                  <a:pt x="10" y="13"/>
                  <a:pt x="10" y="39"/>
                </a:cubicBezTo>
                <a:cubicBezTo>
                  <a:pt x="1" y="58"/>
                  <a:pt x="12" y="70"/>
                  <a:pt x="29" y="70"/>
                </a:cubicBezTo>
                <a:cubicBezTo>
                  <a:pt x="35" y="70"/>
                  <a:pt x="42" y="68"/>
                  <a:pt x="49" y="65"/>
                </a:cubicBezTo>
                <a:cubicBezTo>
                  <a:pt x="62" y="65"/>
                  <a:pt x="74" y="52"/>
                  <a:pt x="74" y="39"/>
                </a:cubicBezTo>
                <a:cubicBezTo>
                  <a:pt x="74" y="13"/>
                  <a:pt x="62" y="1"/>
                  <a:pt x="36" y="1"/>
                </a:cubicBezTo>
                <a:close/>
              </a:path>
            </a:pathLst>
          </a:custGeom>
          <a:solidFill>
            <a:schemeClr val="dk2">
              <a:alpha val="2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63"/>
          <p:cNvSpPr txBox="1">
            <a:spLocks noGrp="1"/>
          </p:cNvSpPr>
          <p:nvPr>
            <p:ph type="body" idx="1"/>
          </p:nvPr>
        </p:nvSpPr>
        <p:spPr>
          <a:xfrm>
            <a:off x="714175" y="1188052"/>
            <a:ext cx="7715700" cy="18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hu-HU" dirty="0"/>
              <a:t>A török kiűzése után az </a:t>
            </a:r>
            <a:r>
              <a:rPr lang="hu-HU" b="1" dirty="0"/>
              <a:t>ország Habsburg kézre került</a:t>
            </a:r>
            <a:r>
              <a:rPr lang="hu-HU" dirty="0"/>
              <a:t>. A végvárak katonáit </a:t>
            </a:r>
            <a:r>
              <a:rPr lang="hu-HU" b="1" dirty="0"/>
              <a:t>elbocsájtják</a:t>
            </a:r>
            <a:r>
              <a:rPr lang="hu-HU" dirty="0"/>
              <a:t>, majd később üldözni kezdik őket. </a:t>
            </a:r>
            <a:r>
              <a:rPr lang="hu-HU" b="1" dirty="0"/>
              <a:t>Thököly Imre és Zrínyi Ilona</a:t>
            </a:r>
            <a:r>
              <a:rPr lang="hu-HU" dirty="0"/>
              <a:t> házasságából megszületik az ország egyik leggazdagabb családja, akik </a:t>
            </a:r>
            <a:r>
              <a:rPr lang="hu-HU" b="1" dirty="0"/>
              <a:t>vagyonukat a Habsburgok elleni harcra fordítják</a:t>
            </a:r>
            <a:r>
              <a:rPr lang="hu-HU" dirty="0"/>
              <a:t>. Miután a Habsburgok elfoglalták Munkács várát I</a:t>
            </a:r>
            <a:r>
              <a:rPr lang="hu-HU" b="1" dirty="0"/>
              <a:t>I. Rákóczi Ferencet</a:t>
            </a:r>
            <a:r>
              <a:rPr lang="hu-HU" dirty="0"/>
              <a:t> átnevelésre Bécsbe vitték, ahonnan viszont megszökött és </a:t>
            </a:r>
            <a:r>
              <a:rPr lang="hu-HU" b="1" dirty="0"/>
              <a:t>Brezánba</a:t>
            </a:r>
            <a:r>
              <a:rPr lang="hu-HU" dirty="0"/>
              <a:t> </a:t>
            </a:r>
            <a:r>
              <a:rPr lang="hu-HU" b="1" dirty="0"/>
              <a:t>talál menedékre.</a:t>
            </a:r>
            <a:endParaRPr lang="hu-HU" dirty="0"/>
          </a:p>
        </p:txBody>
      </p:sp>
      <p:sp>
        <p:nvSpPr>
          <p:cNvPr id="5864" name="Google Shape;5864;p63"/>
          <p:cNvSpPr txBox="1">
            <a:spLocks noGrp="1"/>
          </p:cNvSpPr>
          <p:nvPr>
            <p:ph type="title"/>
          </p:nvPr>
        </p:nvSpPr>
        <p:spPr>
          <a:xfrm>
            <a:off x="714175" y="46630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i="1" u="sng" dirty="0"/>
              <a:t>Előzmények</a:t>
            </a:r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911DC875-5914-4EBA-94AD-CDFD5C276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034" y="2522943"/>
            <a:ext cx="3941932" cy="246370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63"/>
          <p:cNvSpPr txBox="1">
            <a:spLocks noGrp="1"/>
          </p:cNvSpPr>
          <p:nvPr>
            <p:ph type="body" idx="1"/>
          </p:nvPr>
        </p:nvSpPr>
        <p:spPr>
          <a:xfrm>
            <a:off x="714125" y="1039000"/>
            <a:ext cx="7715700" cy="18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- Parasztfelkelés és Rákóczi elfogadása vezetőnek. </a:t>
            </a:r>
          </a:p>
          <a:p>
            <a:r>
              <a:rPr lang="hu-HU" dirty="0"/>
              <a:t>Brezáni Kiáltvány és Vetési Pátens.</a:t>
            </a:r>
          </a:p>
          <a:p>
            <a:r>
              <a:rPr lang="hu-HU" dirty="0"/>
              <a:t>Kurucok és labancok harca</a:t>
            </a:r>
          </a:p>
          <a:p>
            <a:r>
              <a:rPr lang="hu-HU" dirty="0"/>
              <a:t>Hadsereg átszervezése és Kurír napilap indulása.</a:t>
            </a:r>
          </a:p>
          <a:p>
            <a:r>
              <a:rPr lang="hu-HU" dirty="0"/>
              <a:t>Rákóczi fejedelmi címeinek megszerzése</a:t>
            </a:r>
            <a:br>
              <a:rPr lang="hu-HU" dirty="0"/>
            </a:br>
            <a:endParaRPr lang="hu-HU" dirty="0"/>
          </a:p>
        </p:txBody>
      </p:sp>
      <p:sp>
        <p:nvSpPr>
          <p:cNvPr id="5864" name="Google Shape;5864;p63"/>
          <p:cNvSpPr txBox="1">
            <a:spLocks noGrp="1"/>
          </p:cNvSpPr>
          <p:nvPr>
            <p:ph type="title"/>
          </p:nvPr>
        </p:nvSpPr>
        <p:spPr>
          <a:xfrm>
            <a:off x="714175" y="46630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b="0" dirty="0"/>
              <a:t>Rákóczi Szabadságharc (1703-1711</a:t>
            </a:r>
            <a:endParaRPr lang="hu-HU" dirty="0"/>
          </a:p>
        </p:txBody>
      </p:sp>
      <p:pic>
        <p:nvPicPr>
          <p:cNvPr id="3" name="Online médiaelem 2">
            <a:hlinkClick r:id="" action="ppaction://media"/>
            <a:extLst>
              <a:ext uri="{FF2B5EF4-FFF2-40B4-BE49-F238E27FC236}">
                <a16:creationId xmlns:a16="http://schemas.microsoft.com/office/drawing/2014/main" id="{12D1F419-AE44-4E92-92BA-A20A592E867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4512" y="2986216"/>
            <a:ext cx="2854872" cy="1605866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B5F667B-9C48-456A-9315-48DFE57D7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704" y="1571365"/>
            <a:ext cx="3337224" cy="2790232"/>
          </a:xfrm>
          <a:prstGeom prst="rect">
            <a:avLst/>
          </a:prstGeom>
        </p:spPr>
      </p:pic>
      <p:sp>
        <p:nvSpPr>
          <p:cNvPr id="7" name="Google Shape;5863;p63">
            <a:extLst>
              <a:ext uri="{FF2B5EF4-FFF2-40B4-BE49-F238E27FC236}">
                <a16:creationId xmlns:a16="http://schemas.microsoft.com/office/drawing/2014/main" id="{6B05513B-C7CC-4815-9533-6FB434EAF9A7}"/>
              </a:ext>
            </a:extLst>
          </p:cNvPr>
          <p:cNvSpPr txBox="1">
            <a:spLocks/>
          </p:cNvSpPr>
          <p:nvPr/>
        </p:nvSpPr>
        <p:spPr>
          <a:xfrm>
            <a:off x="284512" y="4644865"/>
            <a:ext cx="3708507" cy="179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 sz="12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139700" indent="0">
              <a:buNone/>
            </a:pPr>
            <a:r>
              <a:rPr lang="hu-HU" dirty="0"/>
              <a:t>(Videó a Rákóczi Szabadságharcról)</a:t>
            </a:r>
          </a:p>
        </p:txBody>
      </p:sp>
    </p:spTree>
    <p:extLst>
      <p:ext uri="{BB962C8B-B14F-4D97-AF65-F5344CB8AC3E}">
        <p14:creationId xmlns:p14="http://schemas.microsoft.com/office/powerpoint/2010/main" val="438013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63"/>
          <p:cNvSpPr txBox="1">
            <a:spLocks noGrp="1"/>
          </p:cNvSpPr>
          <p:nvPr>
            <p:ph type="body" idx="1"/>
          </p:nvPr>
        </p:nvSpPr>
        <p:spPr>
          <a:xfrm>
            <a:off x="627407" y="665143"/>
            <a:ext cx="7715700" cy="18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 Ország nagy része a kurucok kezére kerül.</a:t>
            </a:r>
          </a:p>
          <a:p>
            <a:r>
              <a:rPr lang="hu-HU" dirty="0"/>
              <a:t>Az ónodi országgyűlés döntései a függetlenségről.</a:t>
            </a:r>
          </a:p>
        </p:txBody>
      </p:sp>
      <p:sp>
        <p:nvSpPr>
          <p:cNvPr id="5864" name="Google Shape;5864;p63"/>
          <p:cNvSpPr txBox="1">
            <a:spLocks noGrp="1"/>
          </p:cNvSpPr>
          <p:nvPr>
            <p:ph type="title"/>
          </p:nvPr>
        </p:nvSpPr>
        <p:spPr>
          <a:xfrm>
            <a:off x="714175" y="46630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b="0" dirty="0"/>
              <a:t>Legsikeresebb időszak (1705-1707)</a:t>
            </a:r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4FC638B-0BC7-4AE3-8D34-A8339CEC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94" y="1815450"/>
            <a:ext cx="2583726" cy="3181212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96141F6-18FB-4394-9EDE-E48AA1031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29" y="2571750"/>
            <a:ext cx="2397732" cy="179434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0DECE70-D0D6-41B8-8504-1EA92E579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853" y="2571750"/>
            <a:ext cx="2520800" cy="17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1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63"/>
          <p:cNvSpPr txBox="1">
            <a:spLocks noGrp="1"/>
          </p:cNvSpPr>
          <p:nvPr>
            <p:ph type="body" idx="1"/>
          </p:nvPr>
        </p:nvSpPr>
        <p:spPr>
          <a:xfrm>
            <a:off x="837648" y="1341749"/>
            <a:ext cx="4388448" cy="836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Nemesek ellenállása az adók ellen.</a:t>
            </a:r>
          </a:p>
          <a:p>
            <a:r>
              <a:rPr lang="hu-HU" dirty="0"/>
              <a:t>Rákóczi vagyonának fogyása és nép vágya a béke iránt.</a:t>
            </a:r>
          </a:p>
          <a:p>
            <a:r>
              <a:rPr lang="hu-HU" dirty="0"/>
              <a:t>Szatmári béke és Rákóczi száműzetése Rodostóba</a:t>
            </a:r>
          </a:p>
        </p:txBody>
      </p:sp>
      <p:sp>
        <p:nvSpPr>
          <p:cNvPr id="5864" name="Google Shape;5864;p63"/>
          <p:cNvSpPr txBox="1">
            <a:spLocks noGrp="1"/>
          </p:cNvSpPr>
          <p:nvPr>
            <p:ph type="title"/>
          </p:nvPr>
        </p:nvSpPr>
        <p:spPr>
          <a:xfrm>
            <a:off x="714175" y="46630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b="0" dirty="0"/>
              <a:t>Hanyatlás és béke (1708-1711)</a:t>
            </a:r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C6ECFC2-BE5A-47B6-9F04-D0F376BB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614" y="2543067"/>
            <a:ext cx="2697516" cy="1672784"/>
          </a:xfrm>
          <a:prstGeom prst="rect">
            <a:avLst/>
          </a:prstGeom>
        </p:spPr>
      </p:pic>
      <p:sp>
        <p:nvSpPr>
          <p:cNvPr id="10" name="Google Shape;5863;p63">
            <a:extLst>
              <a:ext uri="{FF2B5EF4-FFF2-40B4-BE49-F238E27FC236}">
                <a16:creationId xmlns:a16="http://schemas.microsoft.com/office/drawing/2014/main" id="{6354B186-79B7-466A-9156-D61B371E04D7}"/>
              </a:ext>
            </a:extLst>
          </p:cNvPr>
          <p:cNvSpPr txBox="1">
            <a:spLocks/>
          </p:cNvSpPr>
          <p:nvPr/>
        </p:nvSpPr>
        <p:spPr>
          <a:xfrm>
            <a:off x="2791309" y="4152937"/>
            <a:ext cx="2968335" cy="59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 sz="12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139700" indent="0" algn="ctr">
              <a:buNone/>
            </a:pPr>
            <a:r>
              <a:rPr lang="hu-HU" sz="800" dirty="0"/>
              <a:t>1711. április 30-án Szatmár mellett, a </a:t>
            </a:r>
            <a:r>
              <a:rPr lang="hu-HU" sz="800" dirty="0" err="1"/>
              <a:t>majtényi</a:t>
            </a:r>
            <a:r>
              <a:rPr lang="hu-HU" sz="800" dirty="0"/>
              <a:t> mezőn a még fegyverben lévő 12 000 felkelő átadta a hadi zászlóit a császáriaknak és letette a hűségesküt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3AE9F33-A60F-473E-AC86-FE7311B9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385" y="2498331"/>
            <a:ext cx="2842594" cy="176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63;p63">
            <a:extLst>
              <a:ext uri="{FF2B5EF4-FFF2-40B4-BE49-F238E27FC236}">
                <a16:creationId xmlns:a16="http://schemas.microsoft.com/office/drawing/2014/main" id="{6266FF6D-0B06-4C8B-B910-22498852B045}"/>
              </a:ext>
            </a:extLst>
          </p:cNvPr>
          <p:cNvSpPr txBox="1">
            <a:spLocks/>
          </p:cNvSpPr>
          <p:nvPr/>
        </p:nvSpPr>
        <p:spPr>
          <a:xfrm>
            <a:off x="5876949" y="4343918"/>
            <a:ext cx="3267051" cy="25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 sz="12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139700" indent="0" algn="ctr">
              <a:buNone/>
            </a:pPr>
            <a:r>
              <a:rPr lang="hu-HU" sz="800" dirty="0"/>
              <a:t>A szatmári béke emlékműve a </a:t>
            </a:r>
            <a:r>
              <a:rPr lang="hu-HU" sz="800" dirty="0" err="1"/>
              <a:t>Majtényi</a:t>
            </a:r>
            <a:r>
              <a:rPr lang="hu-HU" sz="800" dirty="0"/>
              <a:t>-síkságon.</a:t>
            </a:r>
            <a:br>
              <a:rPr lang="hu-HU" sz="800" dirty="0"/>
            </a:br>
            <a:endParaRPr lang="hu-HU" sz="8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858E8EB-716B-4D7E-80B1-9AA4DA02E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66" y="2592535"/>
            <a:ext cx="2677843" cy="1623316"/>
          </a:xfrm>
          <a:prstGeom prst="rect">
            <a:avLst/>
          </a:prstGeom>
        </p:spPr>
      </p:pic>
      <p:sp>
        <p:nvSpPr>
          <p:cNvPr id="14" name="Google Shape;5863;p63">
            <a:extLst>
              <a:ext uri="{FF2B5EF4-FFF2-40B4-BE49-F238E27FC236}">
                <a16:creationId xmlns:a16="http://schemas.microsoft.com/office/drawing/2014/main" id="{2840C3F5-EFBC-4720-BA35-FA4D3692DF70}"/>
              </a:ext>
            </a:extLst>
          </p:cNvPr>
          <p:cNvSpPr txBox="1">
            <a:spLocks/>
          </p:cNvSpPr>
          <p:nvPr/>
        </p:nvSpPr>
        <p:spPr>
          <a:xfrm>
            <a:off x="0" y="4260587"/>
            <a:ext cx="2557244" cy="25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 sz="12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 sz="1400" b="0" i="0" u="none" strike="noStrike" cap="none"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marL="139700" indent="0" algn="ctr">
              <a:buNone/>
            </a:pPr>
            <a:r>
              <a:rPr lang="hu-HU" sz="800" dirty="0">
                <a:hlinkClick r:id="rId6" tooltip="Than Mór"/>
              </a:rPr>
              <a:t>Than Mór</a:t>
            </a:r>
            <a:r>
              <a:rPr lang="hu-HU" sz="800" dirty="0"/>
              <a:t>: II. Rákóczi Ferenc visszautasítja a szatmári békét</a:t>
            </a:r>
          </a:p>
        </p:txBody>
      </p:sp>
    </p:spTree>
    <p:extLst>
      <p:ext uri="{BB962C8B-B14F-4D97-AF65-F5344CB8AC3E}">
        <p14:creationId xmlns:p14="http://schemas.microsoft.com/office/powerpoint/2010/main" val="698606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3" grpId="0" build="p"/>
      <p:bldP spid="10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3BA6BA73-973C-47A3-9FB7-79E10A427D9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83000" y="2133300"/>
            <a:ext cx="6378000" cy="876900"/>
          </a:xfrm>
        </p:spPr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37F1E55C-235A-4180-80CB-731FD9EE6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2537" y="3010200"/>
            <a:ext cx="2990156" cy="355200"/>
          </a:xfrm>
        </p:spPr>
        <p:txBody>
          <a:bodyPr/>
          <a:lstStyle/>
          <a:p>
            <a:r>
              <a:rPr lang="hu-HU" dirty="0"/>
              <a:t>Készítette: Hunyadi Máté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Social Studies &amp; History Subject for Middle School - 6th Grade: Ancient World History by Slidesgo">
  <a:themeElements>
    <a:clrScheme name="Simple Light">
      <a:dk1>
        <a:srgbClr val="722B1B"/>
      </a:dk1>
      <a:lt1>
        <a:srgbClr val="F5C7BB"/>
      </a:lt1>
      <a:dk2>
        <a:srgbClr val="A75441"/>
      </a:dk2>
      <a:lt2>
        <a:srgbClr val="FDDECB"/>
      </a:lt2>
      <a:accent1>
        <a:srgbClr val="A75441"/>
      </a:accent1>
      <a:accent2>
        <a:srgbClr val="E2988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754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216</Words>
  <Application>Microsoft Office PowerPoint</Application>
  <PresentationFormat>Diavetítés a képernyőre (16:9 oldalarány)</PresentationFormat>
  <Paragraphs>22</Paragraphs>
  <Slides>6</Slides>
  <Notes>6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Fondamento</vt:lpstr>
      <vt:lpstr>Arial</vt:lpstr>
      <vt:lpstr>Commissioner</vt:lpstr>
      <vt:lpstr>Social Studies &amp; History Subject for Middle School - 6th Grade: Ancient World History by Slidesgo</vt:lpstr>
      <vt:lpstr>A Rákóczi szabadságharc fordulópontjai. A szatmári béke.</vt:lpstr>
      <vt:lpstr>Előzmények</vt:lpstr>
      <vt:lpstr>Rákóczi Szabadságharc (1703-1711</vt:lpstr>
      <vt:lpstr>Legsikeresebb időszak (1705-1707)</vt:lpstr>
      <vt:lpstr>Hanyatlás és béke (1708-1711)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Rákóczi szabadságharc fordulópontjai. A szatmári béke.</dc:title>
  <cp:lastModifiedBy>user</cp:lastModifiedBy>
  <cp:revision>7</cp:revision>
  <dcterms:modified xsi:type="dcterms:W3CDTF">2024-03-07T07:53:42Z</dcterms:modified>
</cp:coreProperties>
</file>